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6" d="100"/>
          <a:sy n="66" d="100"/>
        </p:scale>
        <p:origin x="86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fr-FR"/>
              <a:t>Modifiez le style du titre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58DFEED8-470A-43A6-A0B3-CA22B027AD02}" type="datetimeFigureOut">
              <a:rPr lang="fr-FR" smtClean="0"/>
              <a:t>13/12/2017</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2610077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58DFEED8-470A-43A6-A0B3-CA22B027AD02}" type="datetimeFigureOut">
              <a:rPr lang="fr-FR" smtClean="0"/>
              <a:t>13/12/2017</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2172891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fr-FR"/>
              <a:t>Modifiez le style du titre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4" name="Date Placeholder 3"/>
          <p:cNvSpPr>
            <a:spLocks noGrp="1"/>
          </p:cNvSpPr>
          <p:nvPr>
            <p:ph type="dt" sz="half" idx="10"/>
          </p:nvPr>
        </p:nvSpPr>
        <p:spPr/>
        <p:txBody>
          <a:bodyPr/>
          <a:lstStyle/>
          <a:p>
            <a:fld id="{58DFEED8-470A-43A6-A0B3-CA22B027AD02}" type="datetimeFigureOut">
              <a:rPr lang="fr-FR" smtClean="0"/>
              <a:t>13/12/2017</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9111968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fr-FR"/>
              <a:t>Modifiez le style du titre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fr-FR"/>
              <a:t>Modifier les styles du texte du masque</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4" name="Date Placeholder 3"/>
          <p:cNvSpPr>
            <a:spLocks noGrp="1"/>
          </p:cNvSpPr>
          <p:nvPr>
            <p:ph type="dt" sz="half" idx="10"/>
          </p:nvPr>
        </p:nvSpPr>
        <p:spPr/>
        <p:txBody>
          <a:bodyPr/>
          <a:lstStyle/>
          <a:p>
            <a:fld id="{58DFEED8-470A-43A6-A0B3-CA22B027AD02}" type="datetimeFigureOut">
              <a:rPr lang="fr-FR" smtClean="0"/>
              <a:t>13/12/2017</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3AC38B9-DBB3-42D2-B69D-F9CA6A215AFE}" type="slidenum">
              <a:rPr lang="fr-FR" smtClean="0"/>
              <a:t>‹N°›</a:t>
            </a:fld>
            <a:endParaRPr lang="fr-FR"/>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8879116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58DFEED8-470A-43A6-A0B3-CA22B027AD02}" type="datetimeFigureOut">
              <a:rPr lang="fr-FR" smtClean="0"/>
              <a:t>13/12/2017</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12449108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fr-FR"/>
              <a:t>Modifiez le style du titre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8DFEED8-470A-43A6-A0B3-CA22B027AD02}" type="datetimeFigureOut">
              <a:rPr lang="fr-FR" smtClean="0"/>
              <a:t>13/12/2017</a:t>
            </a:fld>
            <a:endParaRPr lang="fr-FR"/>
          </a:p>
        </p:txBody>
      </p:sp>
      <p:sp>
        <p:nvSpPr>
          <p:cNvPr id="4"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16997358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fr-FR"/>
              <a:t>Modifiez le style du titre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8DFEED8-470A-43A6-A0B3-CA22B027AD02}" type="datetimeFigureOut">
              <a:rPr lang="fr-FR" smtClean="0"/>
              <a:t>13/12/2017</a:t>
            </a:fld>
            <a:endParaRPr lang="fr-FR"/>
          </a:p>
        </p:txBody>
      </p:sp>
      <p:sp>
        <p:nvSpPr>
          <p:cNvPr id="4"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25571541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nchorCtr="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8DFEED8-470A-43A6-A0B3-CA22B027AD02}" type="datetimeFigureOut">
              <a:rPr lang="fr-FR" smtClean="0"/>
              <a:t>13/12/2017</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29674474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fr-FR"/>
              <a:t>Modifiez le style du titre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8DFEED8-470A-43A6-A0B3-CA22B027AD02}" type="datetimeFigureOut">
              <a:rPr lang="fr-FR" smtClean="0"/>
              <a:t>13/12/2017</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21758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3"/>
          <p:cNvSpPr>
            <a:spLocks noGrp="1"/>
          </p:cNvSpPr>
          <p:nvPr>
            <p:ph type="dt" sz="half" idx="10"/>
          </p:nvPr>
        </p:nvSpPr>
        <p:spPr/>
        <p:txBody>
          <a:bodyPr/>
          <a:lstStyle/>
          <a:p>
            <a:fld id="{58DFEED8-470A-43A6-A0B3-CA22B027AD02}" type="datetimeFigureOut">
              <a:rPr lang="fr-FR" smtClean="0"/>
              <a:t>13/12/2017</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1599596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58DFEED8-470A-43A6-A0B3-CA22B027AD02}" type="datetimeFigureOut">
              <a:rPr lang="fr-FR" smtClean="0"/>
              <a:t>13/12/2017</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3504645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58DFEED8-470A-43A6-A0B3-CA22B027AD02}" type="datetimeFigureOut">
              <a:rPr lang="fr-FR" smtClean="0"/>
              <a:t>13/12/2017</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3811176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58DFEED8-470A-43A6-A0B3-CA22B027AD02}" type="datetimeFigureOut">
              <a:rPr lang="fr-FR" smtClean="0"/>
              <a:t>13/12/2017</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3907929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7" name="Date Placeholder 2"/>
          <p:cNvSpPr>
            <a:spLocks noGrp="1"/>
          </p:cNvSpPr>
          <p:nvPr>
            <p:ph type="dt" sz="half" idx="10"/>
          </p:nvPr>
        </p:nvSpPr>
        <p:spPr/>
        <p:txBody>
          <a:bodyPr/>
          <a:lstStyle/>
          <a:p>
            <a:fld id="{58DFEED8-470A-43A6-A0B3-CA22B027AD02}" type="datetimeFigureOut">
              <a:rPr lang="fr-FR" smtClean="0"/>
              <a:t>13/12/2017</a:t>
            </a:fld>
            <a:endParaRPr lang="fr-FR"/>
          </a:p>
        </p:txBody>
      </p:sp>
      <p:sp>
        <p:nvSpPr>
          <p:cNvPr id="5" name="Footer Placeholder 3"/>
          <p:cNvSpPr>
            <a:spLocks noGrp="1"/>
          </p:cNvSpPr>
          <p:nvPr>
            <p:ph type="ftr" sz="quarter" idx="11"/>
          </p:nvPr>
        </p:nvSpPr>
        <p:spPr/>
        <p:txBody>
          <a:bodyPr/>
          <a:lstStyle/>
          <a:p>
            <a:endParaRPr lang="fr-FR"/>
          </a:p>
        </p:txBody>
      </p:sp>
      <p:sp>
        <p:nvSpPr>
          <p:cNvPr id="6" name="Slide Number Placeholder 4"/>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1686276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8DFEED8-470A-43A6-A0B3-CA22B027AD02}" type="datetimeFigureOut">
              <a:rPr lang="fr-FR" smtClean="0"/>
              <a:t>13/12/2017</a:t>
            </a:fld>
            <a:endParaRPr lang="fr-FR"/>
          </a:p>
        </p:txBody>
      </p:sp>
      <p:sp>
        <p:nvSpPr>
          <p:cNvPr id="5" name="Footer Placeholder 2"/>
          <p:cNvSpPr>
            <a:spLocks noGrp="1"/>
          </p:cNvSpPr>
          <p:nvPr>
            <p:ph type="ftr" sz="quarter" idx="11"/>
          </p:nvPr>
        </p:nvSpPr>
        <p:spPr/>
        <p:txBody>
          <a:bodyPr/>
          <a:lstStyle/>
          <a:p>
            <a:endParaRPr lang="fr-FR"/>
          </a:p>
        </p:txBody>
      </p:sp>
      <p:sp>
        <p:nvSpPr>
          <p:cNvPr id="6" name="Slide Number Placeholder 3"/>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27723527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7" name="Date Placeholder 4"/>
          <p:cNvSpPr>
            <a:spLocks noGrp="1"/>
          </p:cNvSpPr>
          <p:nvPr>
            <p:ph type="dt" sz="half" idx="10"/>
          </p:nvPr>
        </p:nvSpPr>
        <p:spPr/>
        <p:txBody>
          <a:bodyPr/>
          <a:lstStyle/>
          <a:p>
            <a:fld id="{58DFEED8-470A-43A6-A0B3-CA22B027AD02}" type="datetimeFigureOut">
              <a:rPr lang="fr-FR" smtClean="0"/>
              <a:t>13/12/2017</a:t>
            </a:fld>
            <a:endParaRPr lang="fr-FR"/>
          </a:p>
        </p:txBody>
      </p:sp>
      <p:sp>
        <p:nvSpPr>
          <p:cNvPr id="5" name="Footer Placeholder 5"/>
          <p:cNvSpPr>
            <a:spLocks noGrp="1"/>
          </p:cNvSpPr>
          <p:nvPr>
            <p:ph type="ftr" sz="quarter" idx="11"/>
          </p:nvPr>
        </p:nvSpPr>
        <p:spPr/>
        <p:txBody>
          <a:bodyPr/>
          <a:lstStyle/>
          <a:p>
            <a:endParaRPr lang="fr-FR"/>
          </a:p>
        </p:txBody>
      </p:sp>
      <p:sp>
        <p:nvSpPr>
          <p:cNvPr id="6" name="Slide Number Placeholder 6"/>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4227007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fr-FR"/>
              <a:t>Modifiez le style du titre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58DFEED8-470A-43A6-A0B3-CA22B027AD02}" type="datetimeFigureOut">
              <a:rPr lang="fr-FR" smtClean="0"/>
              <a:t>13/12/2017</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D3AC38B9-DBB3-42D2-B69D-F9CA6A215AFE}" type="slidenum">
              <a:rPr lang="fr-FR" smtClean="0"/>
              <a:t>‹N°›</a:t>
            </a:fld>
            <a:endParaRPr lang="fr-FR"/>
          </a:p>
        </p:txBody>
      </p:sp>
    </p:spTree>
    <p:extLst>
      <p:ext uri="{BB962C8B-B14F-4D97-AF65-F5344CB8AC3E}">
        <p14:creationId xmlns:p14="http://schemas.microsoft.com/office/powerpoint/2010/main" val="2672036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fr-FR"/>
              <a:t>Modifiez le style du titre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8DFEED8-470A-43A6-A0B3-CA22B027AD02}" type="datetimeFigureOut">
              <a:rPr lang="fr-FR" smtClean="0"/>
              <a:t>13/12/2017</a:t>
            </a:fld>
            <a:endParaRPr lang="fr-FR"/>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fr-FR"/>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3AC38B9-DBB3-42D2-B69D-F9CA6A215AFE}" type="slidenum">
              <a:rPr lang="fr-FR" smtClean="0"/>
              <a:t>‹N°›</a:t>
            </a:fld>
            <a:endParaRPr lang="fr-FR"/>
          </a:p>
        </p:txBody>
      </p:sp>
    </p:spTree>
    <p:extLst>
      <p:ext uri="{BB962C8B-B14F-4D97-AF65-F5344CB8AC3E}">
        <p14:creationId xmlns:p14="http://schemas.microsoft.com/office/powerpoint/2010/main" val="93683919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2703292-5ABA-4D34-B788-6D50789F4637}"/>
              </a:ext>
            </a:extLst>
          </p:cNvPr>
          <p:cNvSpPr>
            <a:spLocks noGrp="1"/>
          </p:cNvSpPr>
          <p:nvPr>
            <p:ph type="ctrTitle"/>
          </p:nvPr>
        </p:nvSpPr>
        <p:spPr>
          <a:xfrm>
            <a:off x="1822612" y="823685"/>
            <a:ext cx="8825658" cy="3329581"/>
          </a:xfrm>
        </p:spPr>
        <p:txBody>
          <a:bodyPr/>
          <a:lstStyle/>
          <a:p>
            <a:pPr algn="ctr"/>
            <a:r>
              <a:rPr lang="fr-FR" dirty="0">
                <a:latin typeface="[TOP_SECRET]" panose="02000000000000000000" pitchFamily="2" charset="0"/>
              </a:rPr>
              <a:t> </a:t>
            </a:r>
            <a:r>
              <a:rPr lang="fr-FR" dirty="0" err="1">
                <a:latin typeface="[TOP_SECRET]" panose="02000000000000000000" pitchFamily="2" charset="0"/>
              </a:rPr>
              <a:t>Prsentation</a:t>
            </a:r>
            <a:r>
              <a:rPr lang="fr-FR" dirty="0">
                <a:latin typeface="[TOP_SECRET]" panose="02000000000000000000" pitchFamily="2" charset="0"/>
              </a:rPr>
              <a:t> Projet Arduino</a:t>
            </a:r>
          </a:p>
        </p:txBody>
      </p:sp>
      <p:sp>
        <p:nvSpPr>
          <p:cNvPr id="3" name="Sous-titre 2">
            <a:extLst>
              <a:ext uri="{FF2B5EF4-FFF2-40B4-BE49-F238E27FC236}">
                <a16:creationId xmlns:a16="http://schemas.microsoft.com/office/drawing/2014/main" id="{A796CFB8-3A90-4486-9398-1DB09D1FCD73}"/>
              </a:ext>
            </a:extLst>
          </p:cNvPr>
          <p:cNvSpPr>
            <a:spLocks noGrp="1"/>
          </p:cNvSpPr>
          <p:nvPr>
            <p:ph type="subTitle" idx="1"/>
          </p:nvPr>
        </p:nvSpPr>
        <p:spPr/>
        <p:txBody>
          <a:bodyPr>
            <a:normAutofit/>
          </a:bodyPr>
          <a:lstStyle/>
          <a:p>
            <a:r>
              <a:rPr lang="fr-FR" sz="1800" b="1" dirty="0"/>
              <a:t>AYANOUZ SOUFYANE &amp; CHAARA ABDELKARIM</a:t>
            </a:r>
          </a:p>
        </p:txBody>
      </p:sp>
    </p:spTree>
    <p:extLst>
      <p:ext uri="{BB962C8B-B14F-4D97-AF65-F5344CB8AC3E}">
        <p14:creationId xmlns:p14="http://schemas.microsoft.com/office/powerpoint/2010/main" val="381196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0DFCEA1-7F75-4B6E-909B-0D6A5BD35DCF}"/>
              </a:ext>
            </a:extLst>
          </p:cNvPr>
          <p:cNvSpPr>
            <a:spLocks noGrp="1"/>
          </p:cNvSpPr>
          <p:nvPr>
            <p:ph type="title"/>
          </p:nvPr>
        </p:nvSpPr>
        <p:spPr/>
        <p:txBody>
          <a:bodyPr/>
          <a:lstStyle/>
          <a:p>
            <a:pPr algn="ctr"/>
            <a:r>
              <a:rPr lang="fr-FR" dirty="0"/>
              <a:t>PLAN </a:t>
            </a:r>
          </a:p>
        </p:txBody>
      </p:sp>
      <p:sp>
        <p:nvSpPr>
          <p:cNvPr id="3" name="Espace réservé du contenu 2">
            <a:extLst>
              <a:ext uri="{FF2B5EF4-FFF2-40B4-BE49-F238E27FC236}">
                <a16:creationId xmlns:a16="http://schemas.microsoft.com/office/drawing/2014/main" id="{A67B55F3-375D-45F7-8ACB-D1E29A0E9F94}"/>
              </a:ext>
            </a:extLst>
          </p:cNvPr>
          <p:cNvSpPr>
            <a:spLocks noGrp="1"/>
          </p:cNvSpPr>
          <p:nvPr>
            <p:ph idx="1"/>
          </p:nvPr>
        </p:nvSpPr>
        <p:spPr>
          <a:xfrm>
            <a:off x="2141166" y="1805125"/>
            <a:ext cx="8946541" cy="4195481"/>
          </a:xfrm>
        </p:spPr>
        <p:txBody>
          <a:bodyPr>
            <a:normAutofit fontScale="92500" lnSpcReduction="10000"/>
          </a:bodyPr>
          <a:lstStyle/>
          <a:p>
            <a:pPr>
              <a:lnSpc>
                <a:spcPct val="200000"/>
              </a:lnSpc>
            </a:pPr>
            <a:r>
              <a:rPr lang="fr-FR" b="1" dirty="0">
                <a:latin typeface="Comic Sans MS" panose="030F0702030302020204" pitchFamily="66" charset="0"/>
                <a:ea typeface="Adobe Gothic Std B" panose="020B0800000000000000" pitchFamily="34" charset="-128"/>
                <a:cs typeface="Ah-moharram-bold" panose="02000000000000000000" pitchFamily="2" charset="-78"/>
              </a:rPr>
              <a:t>Introduction </a:t>
            </a:r>
          </a:p>
          <a:p>
            <a:pPr>
              <a:lnSpc>
                <a:spcPct val="200000"/>
              </a:lnSpc>
            </a:pPr>
            <a:r>
              <a:rPr lang="fr-FR" b="1" dirty="0">
                <a:latin typeface="Comic Sans MS" panose="030F0702030302020204" pitchFamily="66" charset="0"/>
                <a:ea typeface="Adobe Gothic Std B" panose="020B0800000000000000" pitchFamily="34" charset="-128"/>
                <a:cs typeface="Ah-moharram-bold" panose="02000000000000000000" pitchFamily="2" charset="-78"/>
              </a:rPr>
              <a:t>Objectif</a:t>
            </a:r>
          </a:p>
          <a:p>
            <a:pPr>
              <a:lnSpc>
                <a:spcPct val="200000"/>
              </a:lnSpc>
            </a:pPr>
            <a:r>
              <a:rPr lang="fr-FR" b="1" dirty="0">
                <a:latin typeface="Comic Sans MS" panose="030F0702030302020204" pitchFamily="66" charset="0"/>
                <a:ea typeface="Adobe Gothic Std B" panose="020B0800000000000000" pitchFamily="34" charset="-128"/>
                <a:cs typeface="Ah-moharram-bold" panose="02000000000000000000" pitchFamily="2" charset="-78"/>
              </a:rPr>
              <a:t>Plateforme de prototypage</a:t>
            </a:r>
          </a:p>
          <a:p>
            <a:pPr>
              <a:lnSpc>
                <a:spcPct val="200000"/>
              </a:lnSpc>
            </a:pPr>
            <a:r>
              <a:rPr lang="fr-FR" b="1" dirty="0">
                <a:latin typeface="Comic Sans MS" panose="030F0702030302020204" pitchFamily="66" charset="0"/>
                <a:ea typeface="Adobe Gothic Std B" panose="020B0800000000000000" pitchFamily="34" charset="-128"/>
                <a:cs typeface="Ah-moharram-bold" panose="02000000000000000000" pitchFamily="2" charset="-78"/>
              </a:rPr>
              <a:t>Réalisation du montage</a:t>
            </a:r>
          </a:p>
          <a:p>
            <a:pPr>
              <a:lnSpc>
                <a:spcPct val="200000"/>
              </a:lnSpc>
            </a:pPr>
            <a:r>
              <a:rPr lang="fr-FR" b="1" dirty="0">
                <a:latin typeface="Comic Sans MS" panose="030F0702030302020204" pitchFamily="66" charset="0"/>
                <a:ea typeface="Adobe Gothic Std B" panose="020B0800000000000000" pitchFamily="34" charset="-128"/>
                <a:cs typeface="Ah-moharram-bold" panose="02000000000000000000" pitchFamily="2" charset="-78"/>
              </a:rPr>
              <a:t>Vidéo démonstration</a:t>
            </a:r>
          </a:p>
          <a:p>
            <a:pPr>
              <a:lnSpc>
                <a:spcPct val="200000"/>
              </a:lnSpc>
            </a:pPr>
            <a:r>
              <a:rPr lang="fr-FR" b="1" dirty="0">
                <a:latin typeface="Comic Sans MS" panose="030F0702030302020204" pitchFamily="66" charset="0"/>
                <a:ea typeface="Adobe Gothic Std B" panose="020B0800000000000000" pitchFamily="34" charset="-128"/>
                <a:cs typeface="Ah-moharram-bold" panose="02000000000000000000" pitchFamily="2" charset="-78"/>
              </a:rPr>
              <a:t>Conclusion</a:t>
            </a:r>
          </a:p>
        </p:txBody>
      </p:sp>
    </p:spTree>
    <p:extLst>
      <p:ext uri="{BB962C8B-B14F-4D97-AF65-F5344CB8AC3E}">
        <p14:creationId xmlns:p14="http://schemas.microsoft.com/office/powerpoint/2010/main" val="3097822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A054371-AB98-4970-9D5F-910818399CD4}"/>
              </a:ext>
            </a:extLst>
          </p:cNvPr>
          <p:cNvSpPr>
            <a:spLocks noGrp="1"/>
          </p:cNvSpPr>
          <p:nvPr>
            <p:ph type="title"/>
          </p:nvPr>
        </p:nvSpPr>
        <p:spPr/>
        <p:txBody>
          <a:bodyPr/>
          <a:lstStyle/>
          <a:p>
            <a:pPr algn="ctr"/>
            <a:r>
              <a:rPr lang="fr-FR" dirty="0"/>
              <a:t>INTRODUCTION</a:t>
            </a:r>
          </a:p>
        </p:txBody>
      </p:sp>
      <p:sp>
        <p:nvSpPr>
          <p:cNvPr id="3" name="Espace réservé du contenu 2">
            <a:extLst>
              <a:ext uri="{FF2B5EF4-FFF2-40B4-BE49-F238E27FC236}">
                <a16:creationId xmlns:a16="http://schemas.microsoft.com/office/drawing/2014/main" id="{D3F16F5C-5683-46AC-BFEB-8F3DFDC9B8A5}"/>
              </a:ext>
            </a:extLst>
          </p:cNvPr>
          <p:cNvSpPr>
            <a:spLocks noGrp="1"/>
          </p:cNvSpPr>
          <p:nvPr>
            <p:ph idx="1"/>
          </p:nvPr>
        </p:nvSpPr>
        <p:spPr/>
        <p:txBody>
          <a:bodyPr/>
          <a:lstStyle/>
          <a:p>
            <a:pPr>
              <a:lnSpc>
                <a:spcPct val="190000"/>
              </a:lnSpc>
            </a:pPr>
            <a:r>
              <a:rPr lang="fr-FR" b="1" dirty="0">
                <a:latin typeface="Comic Sans MS" panose="030F0702030302020204" pitchFamily="66" charset="0"/>
                <a:ea typeface="Adobe Gothic Std B" panose="020B0800000000000000" pitchFamily="34" charset="-128"/>
                <a:cs typeface="Ah-moharram-bold" panose="02000000000000000000" pitchFamily="2" charset="-78"/>
              </a:rPr>
              <a:t>Dans le cadre du Projet de deuxième année cycle ingénieur, Abdelkarim Chaara, et moi-même, avons décidés de choisir un sujet qui nous semblait intéressant : « La programmation pour le contrôle d’une partie de la maison ». Ou plus précisément l’ouverture de la porte d’entrée déclenché par un détecteur de mouvement et la mise en marche d’un ventilateur quand la température augmente.  </a:t>
            </a:r>
          </a:p>
          <a:p>
            <a:endParaRPr lang="fr-FR" dirty="0"/>
          </a:p>
        </p:txBody>
      </p:sp>
    </p:spTree>
    <p:extLst>
      <p:ext uri="{BB962C8B-B14F-4D97-AF65-F5344CB8AC3E}">
        <p14:creationId xmlns:p14="http://schemas.microsoft.com/office/powerpoint/2010/main" val="3707282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4805902-D61D-4F76-91A1-CF539B21B513}"/>
              </a:ext>
            </a:extLst>
          </p:cNvPr>
          <p:cNvSpPr>
            <a:spLocks noGrp="1"/>
          </p:cNvSpPr>
          <p:nvPr>
            <p:ph type="title"/>
          </p:nvPr>
        </p:nvSpPr>
        <p:spPr/>
        <p:txBody>
          <a:bodyPr/>
          <a:lstStyle/>
          <a:p>
            <a:pPr algn="ctr"/>
            <a:r>
              <a:rPr lang="fr-FR" dirty="0"/>
              <a:t>Objectif</a:t>
            </a:r>
            <a:br>
              <a:rPr lang="fr-FR" dirty="0"/>
            </a:br>
            <a:endParaRPr lang="fr-FR" dirty="0"/>
          </a:p>
        </p:txBody>
      </p:sp>
      <p:sp>
        <p:nvSpPr>
          <p:cNvPr id="3" name="Espace réservé du contenu 2">
            <a:extLst>
              <a:ext uri="{FF2B5EF4-FFF2-40B4-BE49-F238E27FC236}">
                <a16:creationId xmlns:a16="http://schemas.microsoft.com/office/drawing/2014/main" id="{ECBD10ED-A8D6-4C27-928E-11A330773917}"/>
              </a:ext>
            </a:extLst>
          </p:cNvPr>
          <p:cNvSpPr>
            <a:spLocks noGrp="1"/>
          </p:cNvSpPr>
          <p:nvPr>
            <p:ph idx="1"/>
          </p:nvPr>
        </p:nvSpPr>
        <p:spPr/>
        <p:txBody>
          <a:bodyPr>
            <a:normAutofit fontScale="92500" lnSpcReduction="20000"/>
          </a:bodyPr>
          <a:lstStyle/>
          <a:p>
            <a:pPr>
              <a:lnSpc>
                <a:spcPct val="190000"/>
              </a:lnSpc>
            </a:pPr>
            <a:r>
              <a:rPr lang="fr-FR" sz="2400" b="1" dirty="0">
                <a:latin typeface="Comic Sans MS" panose="030F0702030302020204" pitchFamily="66" charset="0"/>
                <a:ea typeface="Adobe Gothic Std B" panose="020B0800000000000000" pitchFamily="34" charset="-128"/>
                <a:cs typeface="Ah-moharram-bold" panose="02000000000000000000" pitchFamily="2" charset="-78"/>
              </a:rPr>
              <a:t>Ce qui nous a attirés dans ce projet réside dans le fait que c’est une technologie récente mais qui se développe rapidement. De même nous avons vu de multiples avantages à approfondir ce projet, en effet, cela nous permet de nous améliorer dans le domaine de la programmation mais aussi car cette technologie est irrévocablement liée à l’informatique, notre passion</a:t>
            </a:r>
          </a:p>
        </p:txBody>
      </p:sp>
    </p:spTree>
    <p:extLst>
      <p:ext uri="{BB962C8B-B14F-4D97-AF65-F5344CB8AC3E}">
        <p14:creationId xmlns:p14="http://schemas.microsoft.com/office/powerpoint/2010/main" val="3884307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3DDB0D-D4C5-41F5-9E19-4352A202384C}"/>
              </a:ext>
            </a:extLst>
          </p:cNvPr>
          <p:cNvSpPr>
            <a:spLocks noGrp="1"/>
          </p:cNvSpPr>
          <p:nvPr>
            <p:ph type="title"/>
          </p:nvPr>
        </p:nvSpPr>
        <p:spPr/>
        <p:txBody>
          <a:bodyPr/>
          <a:lstStyle/>
          <a:p>
            <a:pPr algn="ctr"/>
            <a:r>
              <a:rPr lang="fr-FR" dirty="0"/>
              <a:t>Plateforme de prototypage</a:t>
            </a:r>
          </a:p>
        </p:txBody>
      </p:sp>
      <p:sp>
        <p:nvSpPr>
          <p:cNvPr id="3" name="Espace réservé du contenu 2">
            <a:extLst>
              <a:ext uri="{FF2B5EF4-FFF2-40B4-BE49-F238E27FC236}">
                <a16:creationId xmlns:a16="http://schemas.microsoft.com/office/drawing/2014/main" id="{BB2E2623-6BE1-4042-8264-B4DFAE2ED656}"/>
              </a:ext>
            </a:extLst>
          </p:cNvPr>
          <p:cNvSpPr>
            <a:spLocks noGrp="1"/>
          </p:cNvSpPr>
          <p:nvPr>
            <p:ph idx="1"/>
          </p:nvPr>
        </p:nvSpPr>
        <p:spPr>
          <a:xfrm>
            <a:off x="1104293" y="1443318"/>
            <a:ext cx="8946541" cy="4195481"/>
          </a:xfrm>
        </p:spPr>
        <p:txBody>
          <a:bodyPr>
            <a:normAutofit/>
          </a:bodyPr>
          <a:lstStyle/>
          <a:p>
            <a:pPr>
              <a:lnSpc>
                <a:spcPct val="170000"/>
              </a:lnSpc>
            </a:pPr>
            <a:r>
              <a:rPr lang="fr-FR" b="1" dirty="0">
                <a:latin typeface="Comic Sans MS" panose="030F0702030302020204" pitchFamily="66" charset="0"/>
                <a:ea typeface="Adobe Gothic Std B" panose="020B0800000000000000" pitchFamily="34" charset="-128"/>
                <a:cs typeface="Ah-moharram-bold" panose="02000000000000000000" pitchFamily="2" charset="-78"/>
              </a:rPr>
              <a:t>Pour le choix de la plateforme de prototypage, nous avons opté pour Circuit.io vu qu’on s’est déjà familiariser avec l’année précédente. Et en plus de ça c est une plateforme gratuite</a:t>
            </a:r>
          </a:p>
        </p:txBody>
      </p:sp>
      <p:pic>
        <p:nvPicPr>
          <p:cNvPr id="4" name="Image 3">
            <a:extLst>
              <a:ext uri="{FF2B5EF4-FFF2-40B4-BE49-F238E27FC236}">
                <a16:creationId xmlns:a16="http://schemas.microsoft.com/office/drawing/2014/main" id="{726A9C9A-E8D8-421E-BC9B-74A4585490C0}"/>
              </a:ext>
            </a:extLst>
          </p:cNvPr>
          <p:cNvPicPr/>
          <p:nvPr/>
        </p:nvPicPr>
        <p:blipFill>
          <a:blip r:embed="rId2">
            <a:extLst>
              <a:ext uri="{28A0092B-C50C-407E-A947-70E740481C1C}">
                <a14:useLocalDpi xmlns:a14="http://schemas.microsoft.com/office/drawing/2010/main" val="0"/>
              </a:ext>
            </a:extLst>
          </a:blip>
          <a:stretch>
            <a:fillRect/>
          </a:stretch>
        </p:blipFill>
        <p:spPr>
          <a:xfrm>
            <a:off x="1959429" y="3429000"/>
            <a:ext cx="7315199" cy="3429000"/>
          </a:xfrm>
          <a:prstGeom prst="rect">
            <a:avLst/>
          </a:prstGeom>
        </p:spPr>
      </p:pic>
    </p:spTree>
    <p:extLst>
      <p:ext uri="{BB962C8B-B14F-4D97-AF65-F5344CB8AC3E}">
        <p14:creationId xmlns:p14="http://schemas.microsoft.com/office/powerpoint/2010/main" val="1835722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5B19AB-C2BC-4E18-8F11-47F98E68BFD0}"/>
              </a:ext>
            </a:extLst>
          </p:cNvPr>
          <p:cNvSpPr>
            <a:spLocks noGrp="1"/>
          </p:cNvSpPr>
          <p:nvPr>
            <p:ph type="title"/>
          </p:nvPr>
        </p:nvSpPr>
        <p:spPr/>
        <p:txBody>
          <a:bodyPr/>
          <a:lstStyle/>
          <a:p>
            <a:pPr algn="ctr"/>
            <a:r>
              <a:rPr lang="fr-FR" dirty="0"/>
              <a:t>Réalisation du montage</a:t>
            </a:r>
            <a:br>
              <a:rPr lang="fr-FR" dirty="0"/>
            </a:br>
            <a:endParaRPr lang="fr-FR" dirty="0"/>
          </a:p>
        </p:txBody>
      </p:sp>
      <p:pic>
        <p:nvPicPr>
          <p:cNvPr id="4" name="Image 3">
            <a:extLst>
              <a:ext uri="{FF2B5EF4-FFF2-40B4-BE49-F238E27FC236}">
                <a16:creationId xmlns:a16="http://schemas.microsoft.com/office/drawing/2014/main" id="{06E4034D-119B-4913-8852-EE9C78ADB444}"/>
              </a:ext>
            </a:extLst>
          </p:cNvPr>
          <p:cNvPicPr/>
          <p:nvPr/>
        </p:nvPicPr>
        <p:blipFill>
          <a:blip r:embed="rId2">
            <a:extLst>
              <a:ext uri="{28A0092B-C50C-407E-A947-70E740481C1C}">
                <a14:useLocalDpi xmlns:a14="http://schemas.microsoft.com/office/drawing/2010/main" val="0"/>
              </a:ext>
            </a:extLst>
          </a:blip>
          <a:stretch>
            <a:fillRect/>
          </a:stretch>
        </p:blipFill>
        <p:spPr>
          <a:xfrm>
            <a:off x="0" y="1567543"/>
            <a:ext cx="12192000" cy="5290457"/>
          </a:xfrm>
          <a:prstGeom prst="rect">
            <a:avLst/>
          </a:prstGeom>
        </p:spPr>
      </p:pic>
    </p:spTree>
    <p:extLst>
      <p:ext uri="{BB962C8B-B14F-4D97-AF65-F5344CB8AC3E}">
        <p14:creationId xmlns:p14="http://schemas.microsoft.com/office/powerpoint/2010/main" val="2115011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21455E9-E88E-418A-BC52-1497A0D20FF1}"/>
              </a:ext>
            </a:extLst>
          </p:cNvPr>
          <p:cNvSpPr>
            <a:spLocks noGrp="1"/>
          </p:cNvSpPr>
          <p:nvPr>
            <p:ph type="title"/>
          </p:nvPr>
        </p:nvSpPr>
        <p:spPr/>
        <p:txBody>
          <a:bodyPr/>
          <a:lstStyle/>
          <a:p>
            <a:pPr algn="ctr"/>
            <a:r>
              <a:rPr lang="fr-FR" dirty="0"/>
              <a:t>Vidéo démonstration</a:t>
            </a:r>
            <a:br>
              <a:rPr lang="fr-FR" dirty="0"/>
            </a:br>
            <a:endParaRPr lang="fr-FR" dirty="0"/>
          </a:p>
        </p:txBody>
      </p:sp>
      <p:pic>
        <p:nvPicPr>
          <p:cNvPr id="4" name="brak arduino">
            <a:hlinkClick r:id="" action="ppaction://media"/>
            <a:extLst>
              <a:ext uri="{FF2B5EF4-FFF2-40B4-BE49-F238E27FC236}">
                <a16:creationId xmlns:a16="http://schemas.microsoft.com/office/drawing/2014/main" id="{F8F0FDCE-8608-4780-89D6-5B0A9C9A97A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1611086"/>
            <a:ext cx="12191999" cy="5246914"/>
          </a:xfrm>
        </p:spPr>
      </p:pic>
    </p:spTree>
    <p:extLst>
      <p:ext uri="{BB962C8B-B14F-4D97-AF65-F5344CB8AC3E}">
        <p14:creationId xmlns:p14="http://schemas.microsoft.com/office/powerpoint/2010/main" val="1173734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99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94DBB56-40DD-4B88-B5B0-A289903E1B12}"/>
              </a:ext>
            </a:extLst>
          </p:cNvPr>
          <p:cNvSpPr>
            <a:spLocks noGrp="1"/>
          </p:cNvSpPr>
          <p:nvPr>
            <p:ph type="title"/>
          </p:nvPr>
        </p:nvSpPr>
        <p:spPr/>
        <p:txBody>
          <a:bodyPr/>
          <a:lstStyle/>
          <a:p>
            <a:pPr algn="ctr"/>
            <a:r>
              <a:rPr lang="fr-FR" dirty="0"/>
              <a:t>Conclusion</a:t>
            </a:r>
          </a:p>
        </p:txBody>
      </p:sp>
      <p:sp>
        <p:nvSpPr>
          <p:cNvPr id="3" name="Espace réservé du contenu 2">
            <a:extLst>
              <a:ext uri="{FF2B5EF4-FFF2-40B4-BE49-F238E27FC236}">
                <a16:creationId xmlns:a16="http://schemas.microsoft.com/office/drawing/2014/main" id="{E6C35813-0481-4282-AA22-F0A7A54A5063}"/>
              </a:ext>
            </a:extLst>
          </p:cNvPr>
          <p:cNvSpPr>
            <a:spLocks noGrp="1"/>
          </p:cNvSpPr>
          <p:nvPr>
            <p:ph idx="1"/>
          </p:nvPr>
        </p:nvSpPr>
        <p:spPr/>
        <p:txBody>
          <a:bodyPr>
            <a:normAutofit/>
          </a:bodyPr>
          <a:lstStyle/>
          <a:p>
            <a:pPr>
              <a:lnSpc>
                <a:spcPct val="170000"/>
              </a:lnSpc>
            </a:pPr>
            <a:r>
              <a:rPr lang="fr-FR" sz="2400" b="1" dirty="0">
                <a:latin typeface="Comic Sans MS" panose="030F0702030302020204" pitchFamily="66" charset="0"/>
                <a:ea typeface="Adobe Gothic Std B" panose="020B0800000000000000" pitchFamily="34" charset="-128"/>
                <a:cs typeface="Ah-moharram-bold" panose="02000000000000000000" pitchFamily="2" charset="-78"/>
              </a:rPr>
              <a:t>Ce projet nous a permis de voir que grâce à nos connaissances que nous avons acquises cette année nous n'arrivons certes pas à finaliser notre idée complètement mais au moins de comprendre ce que nous avons appris en l'appliquant et en créant des petits objets connectés par nous-mêmes</a:t>
            </a:r>
          </a:p>
        </p:txBody>
      </p:sp>
    </p:spTree>
    <p:extLst>
      <p:ext uri="{BB962C8B-B14F-4D97-AF65-F5344CB8AC3E}">
        <p14:creationId xmlns:p14="http://schemas.microsoft.com/office/powerpoint/2010/main" val="17557131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185</TotalTime>
  <Words>241</Words>
  <Application>Microsoft Office PowerPoint</Application>
  <PresentationFormat>Grand écran</PresentationFormat>
  <Paragraphs>19</Paragraphs>
  <Slides>8</Slides>
  <Notes>0</Notes>
  <HiddenSlides>0</HiddenSlides>
  <MMClips>1</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8</vt:i4>
      </vt:variant>
    </vt:vector>
  </HeadingPairs>
  <TitlesOfParts>
    <vt:vector size="16" baseType="lpstr">
      <vt:lpstr>Adobe Gothic Std B</vt:lpstr>
      <vt:lpstr>[TOP_SECRET]</vt:lpstr>
      <vt:lpstr>Ah-moharram-bold</vt:lpstr>
      <vt:lpstr>Arial</vt:lpstr>
      <vt:lpstr>Century Gothic</vt:lpstr>
      <vt:lpstr>Comic Sans MS</vt:lpstr>
      <vt:lpstr>Wingdings 3</vt:lpstr>
      <vt:lpstr>Ion</vt:lpstr>
      <vt:lpstr> Prsentation Projet Arduino</vt:lpstr>
      <vt:lpstr>PLAN </vt:lpstr>
      <vt:lpstr>INTRODUCTION</vt:lpstr>
      <vt:lpstr>Objectif </vt:lpstr>
      <vt:lpstr>Plateforme de prototypage</vt:lpstr>
      <vt:lpstr>Réalisation du montage </vt:lpstr>
      <vt:lpstr>Vidéo démonstration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Prsentation Projet Arduino</dc:title>
  <dc:creator>soufiane ayanouz</dc:creator>
  <cp:lastModifiedBy>soufiane ayanouz</cp:lastModifiedBy>
  <cp:revision>5</cp:revision>
  <dcterms:created xsi:type="dcterms:W3CDTF">2017-12-12T16:44:41Z</dcterms:created>
  <dcterms:modified xsi:type="dcterms:W3CDTF">2017-12-13T09:31:52Z</dcterms:modified>
</cp:coreProperties>
</file>

<file path=docProps/thumbnail.jpeg>
</file>